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FEC3B-45F2-62AE-0122-D9E22D5E5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82B595-0FE7-9630-1F49-31C91ABC7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8C257C-8113-E985-3B51-80AC7E3A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2F061-7A9B-1012-01AA-41CABF0F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BA1F13-313E-394B-C732-02314E90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61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4F8F1-501A-A02F-E034-8176F77C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3F98CF-B265-131E-3B40-A850D525C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D2F92D-6853-E179-B089-D11A18DD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6B5E8-9DDE-EDF1-77E2-0A8BCCF1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A996A9-4562-9219-C8DE-257FE202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94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D0E3BC4-ED33-932D-A0FE-332B0088A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CECD57-523A-9C81-7F66-FCDBB51A4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6F665-3566-53CD-039F-F4D87685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B2D9EC-794A-C2B2-1F68-804B1072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771ED1-15FA-59E2-F516-7BA7D5C6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D22DC-8CF0-853A-8BAA-0387729D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35061E-8460-DB00-E645-936BD1DC8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CB1055-34C6-8463-1B2F-F8FC2CA8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A32A6-1D99-6E4C-B0D2-2ACA286A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5297B1-DB46-A865-CA3E-D09529C0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6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D9F59-E856-9583-9CAA-CF44ECF3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6BF8BC-3415-8418-A04C-488EE9198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B505C6-DD4C-5279-2E07-92907656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2C2945-291C-CB9C-A2C5-154DB0FE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20C0E-CF92-58B0-854E-DE62C363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20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47D39-C065-3537-691F-D515F6C0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0FD275-881E-4D84-AA76-9979A74E7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DC68A3-0AAC-725B-0409-1BACFABE6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290409-17B8-25CF-BDAE-3CC0B51B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1E4D6E-0338-6E57-BEE6-4EAF9813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05C3FD-5336-2A2B-321A-4E1F5F9C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63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0B602-FEF6-E655-1675-3C566F54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EB6659-898B-167C-2D02-611B60631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54F8C5-0DC4-5CA5-93F2-B76D86104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2E9D3C-4DFC-9FF4-E90C-A8B8C6948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26D174-C204-A32D-E4C8-C0F1B5F1F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F99D35-2BFD-7C9A-745C-DFA516D5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C4EDBD-9D6C-33D4-8F9C-44F5FC05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91D19F-EA44-9E00-116E-C4A6C851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16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61535-9AC1-FEFB-3984-317D30AC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E7BEB7-DBF1-69EC-5BF1-7EF327DA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3B3665-B206-B3D4-A2AF-15F50B87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4A5BB1-2241-02A8-5407-C91360ED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43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292D56D-930C-BAD8-E5AE-BEE275FB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C5872FB-F802-FE82-45D8-E85BBD30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9B7CD2-7973-B173-67F8-D5ED243C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CEA5C-A9DB-1556-3516-B51721C7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53ADAB-129B-0071-76D8-D4DE23D35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F71B35-5443-FBE3-5449-4E3AC4FE4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564434-1375-4608-9210-8F9851E3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78955C-F95B-79CF-42BF-30CF01A7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AAF25A-3D3F-08F7-02CD-D1D746AE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64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6E281-DA5D-B03F-6561-68B32511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F9AB9EC-23DE-72F9-47E4-C893160FF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CA58F3-C545-1653-A614-0B8643201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AC126B-E087-718C-BC51-1672DA67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BC5592-6BEB-2C0F-3281-274F8DC6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A00C99-DDE9-5326-1F97-D25C3BC1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76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5E55738-9EB1-D321-A83F-3D4663E2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3615D0-89BA-6E5D-1F71-5085C5FB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27985D-53F0-ACAF-57C6-BF5CFD382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917C1-8185-4399-A3FF-6D4C131D96E0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68801A-7F50-F5AB-EFE5-D500A2F74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489506-2E15-EC81-F357-996756C30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985B-C2E5-404C-AA19-8EED0C01C1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49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C0B9D-6DEB-A929-69B6-C3ACBC5E6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Möglichkeiten PDBs anzulegen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15A81E-0AA5-5E51-5F55-A6B184A9A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69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AA4CA-11AE-FA7A-CA65-DADB1FD4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Database </a:t>
            </a:r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Assistant</a:t>
            </a:r>
            <a:r>
              <a:rPr lang="de-DE" dirty="0"/>
              <a:t> – beim anlegen einer neuen Datenbank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157F8A-8F96-2C92-92ED-7071E9DC1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244" y="2118595"/>
            <a:ext cx="4901308" cy="387917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48194F2-BA85-8033-7A48-63B2F9DFA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18595"/>
            <a:ext cx="4901308" cy="38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211F07-97F3-F124-EFC2-7068CBA9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Database </a:t>
            </a:r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Assistant</a:t>
            </a:r>
            <a:r>
              <a:rPr lang="de-DE" dirty="0"/>
              <a:t> – Manage </a:t>
            </a:r>
            <a:r>
              <a:rPr lang="de-DE" dirty="0" err="1"/>
              <a:t>Pluggable</a:t>
            </a:r>
            <a:r>
              <a:rPr lang="de-DE" dirty="0"/>
              <a:t> </a:t>
            </a:r>
            <a:r>
              <a:rPr lang="de-DE" dirty="0" err="1"/>
              <a:t>databases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D2C78D2-CE22-FF52-8BF8-00F43536F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7078"/>
            <a:ext cx="5257800" cy="416572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A229DE8-CA8D-BBA8-227D-B5A1DE3C2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432" y="2007077"/>
            <a:ext cx="5317950" cy="416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7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34FD4-F49B-3578-0903-EC56F0EA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Über </a:t>
            </a:r>
            <a:r>
              <a:rPr lang="de-DE" dirty="0" err="1"/>
              <a:t>SQLPlus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D6B1F0E-7952-E1FA-A392-A989ADDE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459"/>
            <a:ext cx="10515600" cy="4351338"/>
          </a:xfrm>
        </p:spPr>
        <p:txBody>
          <a:bodyPr/>
          <a:lstStyle/>
          <a:p>
            <a:r>
              <a:rPr lang="de-DE" dirty="0"/>
              <a:t>Neuer PDB erstellen </a:t>
            </a:r>
            <a:r>
              <a:rPr lang="de-DE" dirty="0" err="1"/>
              <a:t>from</a:t>
            </a:r>
            <a:r>
              <a:rPr lang="de-DE" dirty="0"/>
              <a:t> Seed</a:t>
            </a:r>
          </a:p>
          <a:p>
            <a:endParaRPr lang="de-DE" dirty="0"/>
          </a:p>
          <a:p>
            <a:r>
              <a:rPr lang="de-DE" dirty="0"/>
              <a:t>PDB Klonen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Plug PDB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F64CF4-F711-1B85-18C1-63D92249D869}"/>
              </a:ext>
            </a:extLst>
          </p:cNvPr>
          <p:cNvSpPr txBox="1"/>
          <p:nvPr/>
        </p:nvSpPr>
        <p:spPr>
          <a:xfrm>
            <a:off x="1170206" y="2335670"/>
            <a:ext cx="108357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CREATE PLUGGABLE DATABASE pdb1 ADMIN USER user1 IDENTIFIED BY “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Passwort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6E893A1-675B-6BA9-C1CA-3306F53A3D95}"/>
              </a:ext>
            </a:extLst>
          </p:cNvPr>
          <p:cNvSpPr txBox="1"/>
          <p:nvPr/>
        </p:nvSpPr>
        <p:spPr>
          <a:xfrm>
            <a:off x="1170206" y="3375471"/>
            <a:ext cx="108357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CREATE PLUGGABLE DATABASE 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clonepdb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pdb1 KEYSTORE IDENTIFIED BY “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Passwort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0C05339-3024-0891-1B3E-E89C38F9E599}"/>
              </a:ext>
            </a:extLst>
          </p:cNvPr>
          <p:cNvSpPr txBox="1"/>
          <p:nvPr/>
        </p:nvSpPr>
        <p:spPr>
          <a:xfrm>
            <a:off x="1170206" y="4977929"/>
            <a:ext cx="108357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CREATE PLUGGABLE DATABASE 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plugpdb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using '/u01/pdb1/sept.xml';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B3E65-6BB9-19D8-12B9-FCBCA630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 .</a:t>
            </a:r>
            <a:r>
              <a:rPr lang="de-DE" dirty="0" err="1"/>
              <a:t>xml</a:t>
            </a:r>
            <a:r>
              <a:rPr lang="de-DE" dirty="0"/>
              <a:t> </a:t>
            </a:r>
            <a:r>
              <a:rPr lang="de-DE" dirty="0" err="1"/>
              <a:t>file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3451A4-8841-8E55-78E7-8DAD77D5E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PDB </a:t>
            </a:r>
            <a:r>
              <a:rPr lang="de-DE" dirty="0" err="1"/>
              <a:t>unpluggen</a:t>
            </a:r>
            <a:r>
              <a:rPr lang="de-DE" dirty="0"/>
              <a:t> in </a:t>
            </a:r>
            <a:r>
              <a:rPr lang="de-DE" dirty="0" err="1"/>
              <a:t>xml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schreiben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Die unplugged PDB löschen</a:t>
            </a:r>
          </a:p>
          <a:p>
            <a:endParaRPr lang="de-DE" dirty="0"/>
          </a:p>
          <a:p>
            <a:r>
              <a:rPr lang="de-DE" dirty="0"/>
              <a:t>Neue PDB anlegen mit .</a:t>
            </a:r>
            <a:r>
              <a:rPr lang="de-DE" dirty="0" err="1"/>
              <a:t>xml</a:t>
            </a:r>
            <a:r>
              <a:rPr lang="de-DE" dirty="0"/>
              <a:t> </a:t>
            </a:r>
            <a:r>
              <a:rPr lang="de-DE" dirty="0" err="1"/>
              <a:t>file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D1B336-D56F-7F3B-9A80-B1B16DEE9EFC}"/>
              </a:ext>
            </a:extLst>
          </p:cNvPr>
          <p:cNvSpPr txBox="1"/>
          <p:nvPr/>
        </p:nvSpPr>
        <p:spPr>
          <a:xfrm>
            <a:off x="1201873" y="2331712"/>
            <a:ext cx="108357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ALTER PLUGGABLE DATABASE 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testpdb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UNPLUG INTO ‘/u02/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oradata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pdbs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/testpdb.xml';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CBECB6-6BF2-D30E-58C0-27172B44FCEB}"/>
              </a:ext>
            </a:extLst>
          </p:cNvPr>
          <p:cNvSpPr txBox="1"/>
          <p:nvPr/>
        </p:nvSpPr>
        <p:spPr>
          <a:xfrm>
            <a:off x="1132600" y="3816628"/>
            <a:ext cx="108357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DROP PLUGGABLE DATABASE 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testpdb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KEEP DATAFILES;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7557AF4-4F40-EEFD-777A-8F8D94B27C9C}"/>
              </a:ext>
            </a:extLst>
          </p:cNvPr>
          <p:cNvSpPr txBox="1"/>
          <p:nvPr/>
        </p:nvSpPr>
        <p:spPr>
          <a:xfrm>
            <a:off x="1132600" y="4888866"/>
            <a:ext cx="108357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alter system set 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db_create_file_dest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='/u02/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oradata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</a:p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CREATE PLUGGABLE DATABASE testpdb2 USING '/u02/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oradata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pdbs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/testpdb.xml';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9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2655F-ABA6-73F3-EBAF-945BBC9C1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 </a:t>
            </a:r>
            <a:r>
              <a:rPr lang="de-DE" dirty="0" err="1"/>
              <a:t>archive</a:t>
            </a:r>
            <a:r>
              <a:rPr lang="de-DE" dirty="0"/>
              <a:t> </a:t>
            </a:r>
            <a:r>
              <a:rPr lang="de-DE" dirty="0" err="1"/>
              <a:t>file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C583F5-2143-5F87-3272-11BC94D39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.</a:t>
            </a:r>
            <a:r>
              <a:rPr lang="de-DE" dirty="0" err="1"/>
              <a:t>pdb</a:t>
            </a:r>
            <a:r>
              <a:rPr lang="de-DE" dirty="0"/>
              <a:t> Datei erstellen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Alte PDB löschen</a:t>
            </a:r>
          </a:p>
          <a:p>
            <a:endParaRPr lang="de-DE" dirty="0"/>
          </a:p>
          <a:p>
            <a:r>
              <a:rPr lang="de-DE" dirty="0"/>
              <a:t>Mit </a:t>
            </a:r>
            <a:r>
              <a:rPr lang="de-DE" dirty="0" err="1"/>
              <a:t>archive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neue </a:t>
            </a:r>
            <a:r>
              <a:rPr lang="de-DE" dirty="0" err="1"/>
              <a:t>pdb</a:t>
            </a:r>
            <a:r>
              <a:rPr lang="de-DE" dirty="0"/>
              <a:t> erstellen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0E4D4A5-A786-A826-42AF-FC7C625A3B7A}"/>
              </a:ext>
            </a:extLst>
          </p:cNvPr>
          <p:cNvSpPr txBox="1"/>
          <p:nvPr/>
        </p:nvSpPr>
        <p:spPr>
          <a:xfrm>
            <a:off x="1201873" y="2331712"/>
            <a:ext cx="108357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ALTER PLUGGABLE DATABASE TESTPDB2 UNPLUG INTO '/u02/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oradata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pdbs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/testpdb.pdb';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30D5CD0-852C-084E-8868-9613759608CF}"/>
              </a:ext>
            </a:extLst>
          </p:cNvPr>
          <p:cNvSpPr txBox="1"/>
          <p:nvPr/>
        </p:nvSpPr>
        <p:spPr>
          <a:xfrm>
            <a:off x="1158330" y="3879958"/>
            <a:ext cx="108357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DROP PLUGGABLE DATABASE testpdb2 KEEP DATAFILES;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AC06D85-4F53-DA0C-47F8-CA7CAF56160C}"/>
              </a:ext>
            </a:extLst>
          </p:cNvPr>
          <p:cNvSpPr txBox="1"/>
          <p:nvPr/>
        </p:nvSpPr>
        <p:spPr>
          <a:xfrm>
            <a:off x="1183314" y="4940325"/>
            <a:ext cx="108357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SQL&gt; CREATE PLUGGABLE DATABASE 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pdbarchive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USING '/u02/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oradata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pdbs</a:t>
            </a:r>
            <a:r>
              <a:rPr lang="en-US" dirty="0">
                <a:solidFill>
                  <a:srgbClr val="3159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/testpdb.pdb';</a:t>
            </a:r>
            <a:endParaRPr lang="nl-NL" dirty="0">
              <a:solidFill>
                <a:srgbClr val="31599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5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Breitbild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</vt:lpstr>
      <vt:lpstr>Möglichkeiten PDBs anzulegen</vt:lpstr>
      <vt:lpstr>Database Configuration Assistant – beim anlegen einer neuen Datenbank</vt:lpstr>
      <vt:lpstr>Database Configuration Assistant – Manage Pluggable databases</vt:lpstr>
      <vt:lpstr> Über SQLPlus</vt:lpstr>
      <vt:lpstr>Über .xml file</vt:lpstr>
      <vt:lpstr>Über archive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Möglichkeiten PDBs anzulegen</dc:title>
  <dc:creator>Victoria Meier</dc:creator>
  <cp:lastModifiedBy>Victoria Meier</cp:lastModifiedBy>
  <cp:revision>3</cp:revision>
  <dcterms:created xsi:type="dcterms:W3CDTF">2022-09-13T13:56:02Z</dcterms:created>
  <dcterms:modified xsi:type="dcterms:W3CDTF">2022-09-14T14:46:43Z</dcterms:modified>
</cp:coreProperties>
</file>