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6" autoAdjust="0"/>
    <p:restoredTop sz="94660"/>
  </p:normalViewPr>
  <p:slideViewPr>
    <p:cSldViewPr snapToGrid="0">
      <p:cViewPr varScale="1">
        <p:scale>
          <a:sx n="161" d="100"/>
          <a:sy n="161" d="100"/>
        </p:scale>
        <p:origin x="304" y="1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67FEC3B-45F2-62AE-0122-D9E22D5E57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7082B595-0FE7-9630-1F49-31C91ABC75F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28C257C-8113-E985-3B51-80AC7E3A2A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917C1-8185-4399-A3FF-6D4C131D96E0}" type="datetimeFigureOut">
              <a:rPr lang="de-DE" smtClean="0"/>
              <a:t>14.09.2022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172F061-7A9B-1012-01AA-41CABF0F56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4BA1F13-313E-394B-C732-02314E9002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6985B-C2E5-404C-AA19-8EED0C01C16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586199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9A4F8F1-501A-A02F-E034-8176F77CD9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3D3F98CF-B265-131E-3B40-A850D525C3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1D2F92D-6853-E179-B089-D11A18DDE4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917C1-8185-4399-A3FF-6D4C131D96E0}" type="datetimeFigureOut">
              <a:rPr lang="de-DE" smtClean="0"/>
              <a:t>14.09.2022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7D6B5E8-9DDE-EDF1-77E2-0A8BCCF105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BA996A9-4562-9219-C8DE-257FE202DA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6985B-C2E5-404C-AA19-8EED0C01C16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479455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ED0E3BC4-ED33-932D-A0FE-332B0088A8C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E5CECD57-523A-9C81-7F66-FCDBB51A45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316F665-3566-53CD-039F-F4D87685E2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917C1-8185-4399-A3FF-6D4C131D96E0}" type="datetimeFigureOut">
              <a:rPr lang="de-DE" smtClean="0"/>
              <a:t>14.09.2022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9B2D9EC-794A-C2B2-1F68-804B1072D7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A771ED1-15FA-59E2-F516-7BA7D5C6D7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6985B-C2E5-404C-AA19-8EED0C01C16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38079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8FD22DC-8CF0-853A-8BAA-0387729D52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235061E-8460-DB00-E645-936BD1DC8A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DCB1055-34C6-8463-1B2F-F8FC2CA8B6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917C1-8185-4399-A3FF-6D4C131D96E0}" type="datetimeFigureOut">
              <a:rPr lang="de-DE" smtClean="0"/>
              <a:t>14.09.2022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68A32A6-1D99-6E4C-B0D2-2ACA286A3A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25297B1-DB46-A865-CA3E-D09529C043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6985B-C2E5-404C-AA19-8EED0C01C16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52696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73D9F59-E856-9583-9CAA-CF44ECF3EB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86BF8BC-3415-8418-A04C-488EE91986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7B505C6-DD4C-5279-2E07-92907656CC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917C1-8185-4399-A3FF-6D4C131D96E0}" type="datetimeFigureOut">
              <a:rPr lang="de-DE" smtClean="0"/>
              <a:t>14.09.2022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F2C2945-291C-CB9C-A2C5-154DB0FE71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9320C0E-CF92-58B0-854E-DE62C363C3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6985B-C2E5-404C-AA19-8EED0C01C16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36203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7147D39-C065-3537-691F-D515F6C02A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50FD275-881E-4D84-AA76-9979A74E78B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A0DC68A3-0AAC-725B-0409-1BACFABE61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D290409-17B8-25CF-BDAE-3CC0B51B1D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917C1-8185-4399-A3FF-6D4C131D96E0}" type="datetimeFigureOut">
              <a:rPr lang="de-DE" smtClean="0"/>
              <a:t>14.09.2022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651E4D6E-0338-6E57-BEE6-4EAF98131D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505C3FD-5336-2A2B-321A-4E1F5F9C84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6985B-C2E5-404C-AA19-8EED0C01C16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436312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4D0B602-FEF6-E655-1675-3C566F54A7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A7EB6659-898B-167C-2D02-611B606318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4C54F8C5-0DC4-5CA5-93F2-B76D86104A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3B2E9D3C-4DFC-9FF4-E90C-A8B8C694865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B626D174-C204-A32D-E4C8-C0F1B5F1F87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98F99D35-2BFD-7C9A-745C-DFA516D5BF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917C1-8185-4399-A3FF-6D4C131D96E0}" type="datetimeFigureOut">
              <a:rPr lang="de-DE" smtClean="0"/>
              <a:t>14.09.2022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C9C4EDBD-9D6C-33D4-8F9C-44F5FC05A4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A191D19F-EA44-9E00-116E-C4A6C851C7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6985B-C2E5-404C-AA19-8EED0C01C16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131684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D161535-9AC1-FEFB-3984-317D30AC43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DBE7BEB7-DBF1-69EC-5BF1-7EF327DA38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917C1-8185-4399-A3FF-6D4C131D96E0}" type="datetimeFigureOut">
              <a:rPr lang="de-DE" smtClean="0"/>
              <a:t>14.09.2022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5B3B3665-B206-B3D4-A2AF-15F50B8797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064A5BB1-2241-02A8-5407-C91360EDBA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6985B-C2E5-404C-AA19-8EED0C01C16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334389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A292D56D-930C-BAD8-E5AE-BEE275FB69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917C1-8185-4399-A3FF-6D4C131D96E0}" type="datetimeFigureOut">
              <a:rPr lang="de-DE" smtClean="0"/>
              <a:t>14.09.2022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8C5872FB-F802-FE82-45D8-E85BBD3084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AE9B7CD2-7973-B173-67F8-D5ED243C93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6985B-C2E5-404C-AA19-8EED0C01C16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45540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A4CEA5C-A9DB-1556-3516-B51721C76C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053ADAB-129B-0071-76D8-D4DE23D351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03F71B35-5443-FBE3-5449-4E3AC4FE47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5564434-1375-4608-9210-8F9851E3A1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917C1-8185-4399-A3FF-6D4C131D96E0}" type="datetimeFigureOut">
              <a:rPr lang="de-DE" smtClean="0"/>
              <a:t>14.09.2022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478955C-F95B-79CF-42BF-30CF01A7AF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CAAF25A-3D3F-08F7-02CD-D1D746AE7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6985B-C2E5-404C-AA19-8EED0C01C16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796450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F16E281-DA5D-B03F-6561-68B3251143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8F9AB9EC-23DE-72F9-47E4-C893160FF2A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4CA58F3-C545-1653-A614-0B86432018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61AC126B-E087-718C-BC51-1672DA672E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917C1-8185-4399-A3FF-6D4C131D96E0}" type="datetimeFigureOut">
              <a:rPr lang="de-DE" smtClean="0"/>
              <a:t>14.09.2022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CEBC5592-6BEB-2C0F-3281-274F8DC6C7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E2A00C99-DDE9-5326-1F97-D25C3BC1D8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6985B-C2E5-404C-AA19-8EED0C01C16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077620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15E55738-9EB1-D321-A83F-3D4663E2E0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83615D0-89BA-6E5D-1F71-5085C5FBA8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E27985D-53F0-ACAF-57C6-BF5CFD382D9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7917C1-8185-4399-A3FF-6D4C131D96E0}" type="datetimeFigureOut">
              <a:rPr lang="de-DE" smtClean="0"/>
              <a:t>14.09.2022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468801A-7F50-F5AB-EFE5-D500A2F7461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8489506-2E15-EC81-F357-996756C30C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C6985B-C2E5-404C-AA19-8EED0C01C16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604970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32C0B9D-6DEB-A929-69B6-C3ACBC5E649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/>
              <a:t>Möglichkeiten PDBs anzulegen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4F15A81E-0AA5-5E51-5F55-A6B184A9A5E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846905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11AA4CA-11AE-FA7A-CA65-DADB1FD40A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Database </a:t>
            </a:r>
            <a:r>
              <a:rPr lang="de-DE" dirty="0" err="1"/>
              <a:t>Configuration</a:t>
            </a:r>
            <a:r>
              <a:rPr lang="de-DE" dirty="0"/>
              <a:t> </a:t>
            </a:r>
            <a:r>
              <a:rPr lang="de-DE" dirty="0" err="1"/>
              <a:t>Assistant</a:t>
            </a:r>
            <a:r>
              <a:rPr lang="de-DE" dirty="0"/>
              <a:t> – beim anlegen einer neuen Datenbank</a:t>
            </a: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03157F8A-8F96-2C92-92ED-7071E9DC1A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21244" y="2118595"/>
            <a:ext cx="4901308" cy="3879176"/>
          </a:xfrm>
          <a:prstGeom prst="rect">
            <a:avLst/>
          </a:prstGeom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id="{A48194F2-BA85-8033-7A48-63B2F9DFAAF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2118595"/>
            <a:ext cx="4901308" cy="38791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57715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5211F07-97F3-F124-EFC2-7068CBA9D1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Database </a:t>
            </a:r>
            <a:r>
              <a:rPr lang="de-DE" dirty="0" err="1"/>
              <a:t>Configuration</a:t>
            </a:r>
            <a:r>
              <a:rPr lang="de-DE" dirty="0"/>
              <a:t> </a:t>
            </a:r>
            <a:r>
              <a:rPr lang="de-DE" dirty="0" err="1"/>
              <a:t>Assistant</a:t>
            </a:r>
            <a:r>
              <a:rPr lang="de-DE" dirty="0"/>
              <a:t> – Manage </a:t>
            </a:r>
            <a:r>
              <a:rPr lang="de-DE" dirty="0" err="1"/>
              <a:t>Pluggable</a:t>
            </a:r>
            <a:r>
              <a:rPr lang="de-DE" dirty="0"/>
              <a:t> </a:t>
            </a:r>
            <a:r>
              <a:rPr lang="de-DE" dirty="0" err="1"/>
              <a:t>databases</a:t>
            </a:r>
            <a:endParaRPr lang="de-DE" dirty="0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DD2C78D2-CE22-FF52-8BF8-00F43536FC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2007078"/>
            <a:ext cx="5257800" cy="4165728"/>
          </a:xfrm>
          <a:prstGeom prst="rect">
            <a:avLst/>
          </a:prstGeom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id="{EA229DE8-CA8D-BBA8-227D-B5A1DE3C2ED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20432" y="2007077"/>
            <a:ext cx="5317950" cy="41657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64725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4434FD4-F49B-3578-0903-EC56F0EAD9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 Über </a:t>
            </a:r>
            <a:r>
              <a:rPr lang="de-DE" dirty="0" err="1"/>
              <a:t>SQLPlus</a:t>
            </a:r>
            <a:endParaRPr lang="de-DE" dirty="0"/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ED6B1F0E-7952-E1FA-A392-A989ADDE44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41459"/>
            <a:ext cx="10515600" cy="4351338"/>
          </a:xfrm>
        </p:spPr>
        <p:txBody>
          <a:bodyPr/>
          <a:lstStyle/>
          <a:p>
            <a:r>
              <a:rPr lang="de-DE" dirty="0"/>
              <a:t>Neuer PDB erstellen </a:t>
            </a:r>
            <a:r>
              <a:rPr lang="de-DE" dirty="0" err="1"/>
              <a:t>from</a:t>
            </a:r>
            <a:r>
              <a:rPr lang="de-DE" dirty="0"/>
              <a:t> Seed</a:t>
            </a:r>
          </a:p>
          <a:p>
            <a:endParaRPr lang="de-DE" dirty="0"/>
          </a:p>
          <a:p>
            <a:r>
              <a:rPr lang="de-DE" dirty="0"/>
              <a:t>PDB Klonen</a:t>
            </a:r>
          </a:p>
          <a:p>
            <a:endParaRPr lang="de-DE" dirty="0"/>
          </a:p>
          <a:p>
            <a:endParaRPr lang="de-DE" dirty="0"/>
          </a:p>
          <a:p>
            <a:r>
              <a:rPr lang="de-DE" dirty="0"/>
              <a:t>Plug PDB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6EF64CF4-F711-1B85-18C1-63D92249D869}"/>
              </a:ext>
            </a:extLst>
          </p:cNvPr>
          <p:cNvSpPr txBox="1"/>
          <p:nvPr/>
        </p:nvSpPr>
        <p:spPr>
          <a:xfrm>
            <a:off x="1170206" y="2335670"/>
            <a:ext cx="10835748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31599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SQL&gt; CREATE PLUGGABLE DATABASE pdb1 ADMIN USER user1 IDENTIFIED BY “</a:t>
            </a:r>
            <a:r>
              <a:rPr lang="en-US" dirty="0" err="1">
                <a:solidFill>
                  <a:srgbClr val="31599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Passwort</a:t>
            </a:r>
            <a:r>
              <a:rPr lang="en-US" dirty="0">
                <a:solidFill>
                  <a:srgbClr val="31599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";</a:t>
            </a:r>
            <a:endParaRPr lang="nl-NL" dirty="0">
              <a:solidFill>
                <a:srgbClr val="315996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96E893A1-675B-6BA9-C1CA-3306F53A3D95}"/>
              </a:ext>
            </a:extLst>
          </p:cNvPr>
          <p:cNvSpPr txBox="1"/>
          <p:nvPr/>
        </p:nvSpPr>
        <p:spPr>
          <a:xfrm>
            <a:off x="1170206" y="3375471"/>
            <a:ext cx="10835748" cy="64633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31599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SQL&gt; CREATE PLUGGABLE DATABASE </a:t>
            </a:r>
            <a:r>
              <a:rPr lang="en-US" dirty="0" err="1">
                <a:solidFill>
                  <a:srgbClr val="31599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clonepdb</a:t>
            </a:r>
            <a:r>
              <a:rPr lang="en-US" dirty="0">
                <a:solidFill>
                  <a:srgbClr val="31599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from pdb1 KEYSTORE IDENTIFIED BY “</a:t>
            </a:r>
            <a:r>
              <a:rPr lang="en-US" dirty="0" err="1">
                <a:solidFill>
                  <a:srgbClr val="31599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Passwort</a:t>
            </a:r>
            <a:r>
              <a:rPr lang="en-US" dirty="0">
                <a:solidFill>
                  <a:srgbClr val="31599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";</a:t>
            </a:r>
            <a:endParaRPr lang="nl-NL" dirty="0">
              <a:solidFill>
                <a:srgbClr val="315996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90C05339-3024-0891-1B3E-E89C38F9E599}"/>
              </a:ext>
            </a:extLst>
          </p:cNvPr>
          <p:cNvSpPr txBox="1"/>
          <p:nvPr/>
        </p:nvSpPr>
        <p:spPr>
          <a:xfrm>
            <a:off x="1170206" y="4977929"/>
            <a:ext cx="10835748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31599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SQL&gt; CREATE PLUGGABLE DATABASE </a:t>
            </a:r>
            <a:r>
              <a:rPr lang="en-US" dirty="0" err="1">
                <a:solidFill>
                  <a:srgbClr val="31599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plugpdb</a:t>
            </a:r>
            <a:r>
              <a:rPr lang="en-US" dirty="0">
                <a:solidFill>
                  <a:srgbClr val="31599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using '/u01/pdb1/sept.xml';</a:t>
            </a:r>
            <a:endParaRPr lang="nl-NL" dirty="0">
              <a:solidFill>
                <a:srgbClr val="315996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8560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99B3E65-6BB9-19D8-12B9-FCBCA630E2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Über .</a:t>
            </a:r>
            <a:r>
              <a:rPr lang="de-DE" dirty="0" err="1"/>
              <a:t>xml</a:t>
            </a:r>
            <a:r>
              <a:rPr lang="de-DE" dirty="0"/>
              <a:t> </a:t>
            </a:r>
            <a:r>
              <a:rPr lang="de-DE" dirty="0" err="1"/>
              <a:t>file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43451A4-8841-8E55-78E7-8DAD77D5E8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PDB </a:t>
            </a:r>
            <a:r>
              <a:rPr lang="de-DE" dirty="0" err="1"/>
              <a:t>unpluggen</a:t>
            </a:r>
            <a:r>
              <a:rPr lang="de-DE" dirty="0"/>
              <a:t> in </a:t>
            </a:r>
            <a:r>
              <a:rPr lang="de-DE" dirty="0" err="1"/>
              <a:t>xml</a:t>
            </a:r>
            <a:r>
              <a:rPr lang="de-DE" dirty="0"/>
              <a:t> </a:t>
            </a:r>
            <a:r>
              <a:rPr lang="de-DE" dirty="0" err="1"/>
              <a:t>file</a:t>
            </a:r>
            <a:r>
              <a:rPr lang="de-DE" dirty="0"/>
              <a:t> schreiben</a:t>
            </a:r>
          </a:p>
          <a:p>
            <a:endParaRPr lang="de-DE" dirty="0"/>
          </a:p>
          <a:p>
            <a:endParaRPr lang="de-DE" dirty="0"/>
          </a:p>
          <a:p>
            <a:r>
              <a:rPr lang="de-DE" dirty="0"/>
              <a:t>Die unplugged PDB löschen</a:t>
            </a:r>
          </a:p>
          <a:p>
            <a:endParaRPr lang="de-DE" dirty="0"/>
          </a:p>
          <a:p>
            <a:r>
              <a:rPr lang="de-DE" dirty="0"/>
              <a:t>Neue PDB anlegen mit .</a:t>
            </a:r>
            <a:r>
              <a:rPr lang="de-DE" dirty="0" err="1"/>
              <a:t>xml</a:t>
            </a:r>
            <a:r>
              <a:rPr lang="de-DE" dirty="0"/>
              <a:t> </a:t>
            </a:r>
            <a:r>
              <a:rPr lang="de-DE" dirty="0" err="1"/>
              <a:t>file</a:t>
            </a:r>
            <a:endParaRPr lang="de-DE" dirty="0"/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D1D1B336-D56F-7F3B-9A80-B1B16DEE9EFC}"/>
              </a:ext>
            </a:extLst>
          </p:cNvPr>
          <p:cNvSpPr txBox="1"/>
          <p:nvPr/>
        </p:nvSpPr>
        <p:spPr>
          <a:xfrm>
            <a:off x="1201873" y="2331712"/>
            <a:ext cx="10835748" cy="64633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31599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SQL&gt; ALTER PLUGGABLE DATABASE </a:t>
            </a:r>
            <a:r>
              <a:rPr lang="en-US" dirty="0" err="1">
                <a:solidFill>
                  <a:srgbClr val="31599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testpdb</a:t>
            </a:r>
            <a:r>
              <a:rPr lang="en-US" dirty="0">
                <a:solidFill>
                  <a:srgbClr val="31599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UNPLUG INTO ‘/u02/</a:t>
            </a:r>
            <a:r>
              <a:rPr lang="en-US" dirty="0" err="1">
                <a:solidFill>
                  <a:srgbClr val="31599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oradata</a:t>
            </a:r>
            <a:r>
              <a:rPr lang="en-US" dirty="0">
                <a:solidFill>
                  <a:srgbClr val="31599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dirty="0" err="1">
                <a:solidFill>
                  <a:srgbClr val="31599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pdbs</a:t>
            </a:r>
            <a:r>
              <a:rPr lang="en-US" dirty="0">
                <a:solidFill>
                  <a:srgbClr val="31599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/testpdb.xml';</a:t>
            </a:r>
            <a:endParaRPr lang="nl-NL" dirty="0">
              <a:solidFill>
                <a:srgbClr val="315996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35CBECB6-6BF2-D30E-58C0-27172B44FCEB}"/>
              </a:ext>
            </a:extLst>
          </p:cNvPr>
          <p:cNvSpPr txBox="1"/>
          <p:nvPr/>
        </p:nvSpPr>
        <p:spPr>
          <a:xfrm>
            <a:off x="1132600" y="3816628"/>
            <a:ext cx="10835748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31599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SQL&gt; DROP PLUGGABLE DATABASE </a:t>
            </a:r>
            <a:r>
              <a:rPr lang="en-US" dirty="0" err="1">
                <a:solidFill>
                  <a:srgbClr val="31599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testpdb</a:t>
            </a:r>
            <a:r>
              <a:rPr lang="en-US" dirty="0">
                <a:solidFill>
                  <a:srgbClr val="31599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KEEP DATAFILES;</a:t>
            </a:r>
            <a:endParaRPr lang="nl-NL" dirty="0">
              <a:solidFill>
                <a:srgbClr val="315996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A7557AF4-4F40-EEFD-777A-8F8D94B27C9C}"/>
              </a:ext>
            </a:extLst>
          </p:cNvPr>
          <p:cNvSpPr txBox="1"/>
          <p:nvPr/>
        </p:nvSpPr>
        <p:spPr>
          <a:xfrm>
            <a:off x="1132600" y="4888866"/>
            <a:ext cx="10835748" cy="64633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31599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SQL&gt; alter system set </a:t>
            </a:r>
            <a:r>
              <a:rPr lang="en-US" dirty="0" err="1">
                <a:solidFill>
                  <a:srgbClr val="31599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db_create_file_dest</a:t>
            </a:r>
            <a:r>
              <a:rPr lang="en-US" dirty="0">
                <a:solidFill>
                  <a:srgbClr val="31599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='/u02/</a:t>
            </a:r>
            <a:r>
              <a:rPr lang="en-US" dirty="0" err="1">
                <a:solidFill>
                  <a:srgbClr val="31599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oradata</a:t>
            </a:r>
            <a:r>
              <a:rPr lang="en-US" dirty="0">
                <a:solidFill>
                  <a:srgbClr val="31599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’;</a:t>
            </a:r>
          </a:p>
          <a:p>
            <a:r>
              <a:rPr lang="en-US" dirty="0">
                <a:solidFill>
                  <a:srgbClr val="31599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SQL&gt; CREATE PLUGGABLE DATABASE testpdb2 USING '/u02/</a:t>
            </a:r>
            <a:r>
              <a:rPr lang="en-US" dirty="0" err="1">
                <a:solidFill>
                  <a:srgbClr val="31599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oradata</a:t>
            </a:r>
            <a:r>
              <a:rPr lang="en-US" dirty="0">
                <a:solidFill>
                  <a:srgbClr val="31599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dirty="0" err="1">
                <a:solidFill>
                  <a:srgbClr val="31599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pdbs</a:t>
            </a:r>
            <a:r>
              <a:rPr lang="en-US" dirty="0">
                <a:solidFill>
                  <a:srgbClr val="31599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/testpdb.xml';</a:t>
            </a:r>
            <a:endParaRPr lang="nl-NL" dirty="0">
              <a:solidFill>
                <a:srgbClr val="315996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97924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232655F-ABA6-73F3-EBAF-945BBC9C11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Über </a:t>
            </a:r>
            <a:r>
              <a:rPr lang="de-DE" dirty="0" err="1"/>
              <a:t>archive</a:t>
            </a:r>
            <a:r>
              <a:rPr lang="de-DE" dirty="0"/>
              <a:t> </a:t>
            </a:r>
            <a:r>
              <a:rPr lang="de-DE" dirty="0" err="1"/>
              <a:t>file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5C583F5-2143-5F87-3272-11BC94D39D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.</a:t>
            </a:r>
            <a:r>
              <a:rPr lang="de-DE" dirty="0" err="1"/>
              <a:t>pdb</a:t>
            </a:r>
            <a:r>
              <a:rPr lang="de-DE" dirty="0"/>
              <a:t> Datei erstellen</a:t>
            </a:r>
          </a:p>
          <a:p>
            <a:endParaRPr lang="de-DE" dirty="0"/>
          </a:p>
          <a:p>
            <a:endParaRPr lang="de-DE" dirty="0"/>
          </a:p>
          <a:p>
            <a:r>
              <a:rPr lang="de-DE" dirty="0"/>
              <a:t>Alte PDB löschen</a:t>
            </a:r>
          </a:p>
          <a:p>
            <a:endParaRPr lang="de-DE" dirty="0"/>
          </a:p>
          <a:p>
            <a:r>
              <a:rPr lang="de-DE" dirty="0"/>
              <a:t>Mit </a:t>
            </a:r>
            <a:r>
              <a:rPr lang="de-DE" dirty="0" err="1"/>
              <a:t>archive</a:t>
            </a:r>
            <a:r>
              <a:rPr lang="de-DE" dirty="0"/>
              <a:t> </a:t>
            </a:r>
            <a:r>
              <a:rPr lang="de-DE" dirty="0" err="1"/>
              <a:t>file</a:t>
            </a:r>
            <a:r>
              <a:rPr lang="de-DE" dirty="0"/>
              <a:t> neue </a:t>
            </a:r>
            <a:r>
              <a:rPr lang="de-DE" dirty="0" err="1"/>
              <a:t>pdb</a:t>
            </a:r>
            <a:r>
              <a:rPr lang="de-DE" dirty="0"/>
              <a:t> erstellen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B0E4D4A5-A786-A826-42AF-FC7C625A3B7A}"/>
              </a:ext>
            </a:extLst>
          </p:cNvPr>
          <p:cNvSpPr txBox="1"/>
          <p:nvPr/>
        </p:nvSpPr>
        <p:spPr>
          <a:xfrm>
            <a:off x="1201873" y="2331712"/>
            <a:ext cx="10835748" cy="64633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31599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SQL&gt; ALTER PLUGGABLE DATABASE TESTPDB2 UNPLUG INTO '/u02/</a:t>
            </a:r>
            <a:r>
              <a:rPr lang="en-US" dirty="0" err="1">
                <a:solidFill>
                  <a:srgbClr val="31599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oradata</a:t>
            </a:r>
            <a:r>
              <a:rPr lang="en-US" dirty="0">
                <a:solidFill>
                  <a:srgbClr val="31599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dirty="0" err="1">
                <a:solidFill>
                  <a:srgbClr val="31599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pdbs</a:t>
            </a:r>
            <a:r>
              <a:rPr lang="en-US" dirty="0">
                <a:solidFill>
                  <a:srgbClr val="31599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/testpdb.pdb';</a:t>
            </a:r>
            <a:endParaRPr lang="nl-NL" dirty="0">
              <a:solidFill>
                <a:srgbClr val="315996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C30D5CD0-852C-084E-8868-9613759608CF}"/>
              </a:ext>
            </a:extLst>
          </p:cNvPr>
          <p:cNvSpPr txBox="1"/>
          <p:nvPr/>
        </p:nvSpPr>
        <p:spPr>
          <a:xfrm>
            <a:off x="1158330" y="3879958"/>
            <a:ext cx="10835748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31599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SQL&gt; DROP PLUGGABLE DATABASE testpdb2 KEEP DATAFILES;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2AC06D85-4F53-DA0C-47F8-CA7CAF56160C}"/>
              </a:ext>
            </a:extLst>
          </p:cNvPr>
          <p:cNvSpPr txBox="1"/>
          <p:nvPr/>
        </p:nvSpPr>
        <p:spPr>
          <a:xfrm>
            <a:off x="1183314" y="4940325"/>
            <a:ext cx="10835748" cy="64633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31599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SQL&gt; CREATE PLUGGABLE DATABASE </a:t>
            </a:r>
            <a:r>
              <a:rPr lang="en-US" dirty="0" err="1">
                <a:solidFill>
                  <a:srgbClr val="31599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pdbarchive</a:t>
            </a:r>
            <a:r>
              <a:rPr lang="en-US" dirty="0">
                <a:solidFill>
                  <a:srgbClr val="31599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USING '/u02/</a:t>
            </a:r>
            <a:r>
              <a:rPr lang="en-US" dirty="0" err="1">
                <a:solidFill>
                  <a:srgbClr val="31599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oradata</a:t>
            </a:r>
            <a:r>
              <a:rPr lang="en-US" dirty="0">
                <a:solidFill>
                  <a:srgbClr val="31599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dirty="0" err="1">
                <a:solidFill>
                  <a:srgbClr val="31599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pdbs</a:t>
            </a:r>
            <a:r>
              <a:rPr lang="en-US" dirty="0">
                <a:solidFill>
                  <a:srgbClr val="31599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/testpdb.pdb';</a:t>
            </a:r>
            <a:endParaRPr lang="nl-NL" dirty="0">
              <a:solidFill>
                <a:srgbClr val="315996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39518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221</Words>
  <Application>Microsoft Office PowerPoint</Application>
  <PresentationFormat>Breitbild</PresentationFormat>
  <Paragraphs>34</Paragraphs>
  <Slides>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Courier New</vt:lpstr>
      <vt:lpstr>Office</vt:lpstr>
      <vt:lpstr>Möglichkeiten PDBs anzulegen</vt:lpstr>
      <vt:lpstr>Database Configuration Assistant – beim anlegen einer neuen Datenbank</vt:lpstr>
      <vt:lpstr>Database Configuration Assistant – Manage Pluggable databases</vt:lpstr>
      <vt:lpstr> Über SQLPlus</vt:lpstr>
      <vt:lpstr>Über .xml file</vt:lpstr>
      <vt:lpstr>Über archive file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Möglichkeiten PDBs anzulegen</dc:title>
  <dc:creator>Victoria Meier</dc:creator>
  <cp:lastModifiedBy>Victoria Meier</cp:lastModifiedBy>
  <cp:revision>3</cp:revision>
  <dcterms:created xsi:type="dcterms:W3CDTF">2022-09-13T13:56:02Z</dcterms:created>
  <dcterms:modified xsi:type="dcterms:W3CDTF">2022-09-14T14:46:43Z</dcterms:modified>
</cp:coreProperties>
</file>